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Мастер-класс:</a:t>
            </a:r>
            <a:br>
              <a:rPr lang="ru-RU" dirty="0" smtClean="0"/>
            </a:br>
            <a:r>
              <a:rPr lang="ru-RU" dirty="0" smtClean="0"/>
              <a:t>Изучение структуры пламени с использованием цифровой лаборатории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97152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Учитель химии и биологии</a:t>
            </a:r>
          </a:p>
          <a:p>
            <a:pPr algn="r"/>
            <a:r>
              <a:rPr lang="ru-RU" dirty="0" smtClean="0"/>
              <a:t> МБОУ СОШ с.Васильевка:</a:t>
            </a:r>
          </a:p>
          <a:p>
            <a:pPr algn="r"/>
            <a:r>
              <a:rPr lang="ru-RU" dirty="0" err="1" smtClean="0"/>
              <a:t>Набиуллина</a:t>
            </a:r>
            <a:r>
              <a:rPr lang="ru-RU" dirty="0" smtClean="0"/>
              <a:t> Галина Александровна</a:t>
            </a:r>
            <a:endParaRPr lang="ru-RU" dirty="0"/>
          </a:p>
        </p:txBody>
      </p:sp>
      <p:pic>
        <p:nvPicPr>
          <p:cNvPr id="4" name="Рисунок 3" descr=" верхняя зона средняя зона нижняя зона Строение пламени "/>
          <p:cNvPicPr/>
          <p:nvPr/>
        </p:nvPicPr>
        <p:blipFill>
          <a:blip r:embed="rId2" cstate="print"/>
          <a:srcRect l="33907" t="29613" r="18334" b="4544"/>
          <a:stretch>
            <a:fillRect/>
          </a:stretch>
        </p:blipFill>
        <p:spPr bwMode="auto">
          <a:xfrm>
            <a:off x="1619672" y="3068960"/>
            <a:ext cx="3168352" cy="2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85293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Цель: </a:t>
            </a:r>
            <a:br>
              <a:rPr lang="ru-RU" b="1" dirty="0" smtClean="0"/>
            </a:br>
            <a:r>
              <a:rPr lang="ru-RU" sz="5300" b="1" dirty="0" smtClean="0"/>
              <a:t>Показать возможности использования цифровой лаборатории </a:t>
            </a:r>
            <a:r>
              <a:rPr lang="en-US" sz="5300" b="1" dirty="0" err="1" smtClean="0"/>
              <a:t>Releon</a:t>
            </a:r>
            <a:r>
              <a:rPr lang="ru-RU" sz="5300" b="1" dirty="0" smtClean="0"/>
              <a:t>  при изучении строении пламени спиртовки.</a:t>
            </a:r>
            <a:r>
              <a:rPr lang="ru-RU" sz="5300" dirty="0" smtClean="0"/>
              <a:t/>
            </a:r>
            <a:br>
              <a:rPr lang="ru-RU" sz="5300" dirty="0" smtClean="0"/>
            </a:br>
            <a:endParaRPr lang="ru-RU" sz="5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72008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 Лучина в нижней зоне "/>
          <p:cNvPicPr/>
          <p:nvPr/>
        </p:nvPicPr>
        <p:blipFill>
          <a:blip r:embed="rId2" cstate="print"/>
          <a:srcRect l="2857" t="17949" r="4762"/>
          <a:stretch>
            <a:fillRect/>
          </a:stretch>
        </p:blipFill>
        <p:spPr bwMode="auto">
          <a:xfrm>
            <a:off x="1619672" y="908720"/>
            <a:ext cx="698477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956376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Порядок выполнение работы:</a:t>
            </a:r>
            <a:br>
              <a:rPr lang="ru-RU" sz="3200" dirty="0" smtClean="0"/>
            </a:br>
            <a:r>
              <a:rPr lang="ru-RU" sz="3200" dirty="0" smtClean="0"/>
              <a:t>1. Подключить датчик высокой температуры к компьютеру.</a:t>
            </a:r>
            <a:br>
              <a:rPr lang="ru-RU" sz="3200" dirty="0" smtClean="0"/>
            </a:br>
            <a:r>
              <a:rPr lang="ru-RU" sz="3200" dirty="0" smtClean="0"/>
              <a:t>2. Зажечь спиртовку, для чего следует снять колпачок, расправить фитиль и поднести к нему зажженную спичку.</a:t>
            </a:r>
            <a:br>
              <a:rPr lang="ru-RU" sz="3200" dirty="0" smtClean="0"/>
            </a:br>
            <a:r>
              <a:rPr lang="ru-RU" sz="3200" dirty="0" smtClean="0"/>
              <a:t>3. Запустить программу измерений </a:t>
            </a:r>
            <a:r>
              <a:rPr lang="en-US" sz="3200" dirty="0" err="1" smtClean="0"/>
              <a:t>Releon</a:t>
            </a:r>
            <a:r>
              <a:rPr lang="en-US" sz="3200" dirty="0" smtClean="0"/>
              <a:t> </a:t>
            </a:r>
            <a:r>
              <a:rPr lang="ru-RU" sz="3200" dirty="0" smtClean="0"/>
              <a:t>и нажать кнопку «Пуск».</a:t>
            </a:r>
            <a:br>
              <a:rPr lang="ru-RU" sz="3200" dirty="0" smtClean="0"/>
            </a:br>
            <a:r>
              <a:rPr lang="ru-RU" sz="3200" dirty="0" smtClean="0"/>
              <a:t>4. Медленно ввести чувствительный элемент датчика высокой температуры в нижнюю часть пламени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5. Подождать установления показаний в течение нескольких секунд и нажав на кнопку «Пауза», зафиксировать температуру пламени. Результаты занести в таблицу.</a:t>
            </a:r>
            <a:br>
              <a:rPr lang="ru-RU" sz="3600" dirty="0" smtClean="0"/>
            </a:br>
            <a:r>
              <a:rPr lang="ru-RU" sz="3600" dirty="0" smtClean="0"/>
              <a:t>6. В соответствии со схемой переместить датчик высокой температуры в последующие точки пламени поочередно. Когда показания стабилизируются, вновь нажать кнопку «Пауза» и снова записать значение температуры в соответствующей точке.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78123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 </a:t>
            </a:r>
            <a:br>
              <a:rPr lang="ru-RU" dirty="0" smtClean="0"/>
            </a:br>
            <a:r>
              <a:rPr lang="ru-RU" dirty="0" smtClean="0"/>
              <a:t>Цифровая лаборатория </a:t>
            </a:r>
            <a:r>
              <a:rPr lang="en-US" dirty="0" err="1" smtClean="0"/>
              <a:t>Releon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Позволяет выполнить точные измерения в цифровом  значении.</a:t>
            </a:r>
            <a:br>
              <a:rPr lang="ru-RU" dirty="0" smtClean="0"/>
            </a:br>
            <a:r>
              <a:rPr lang="ru-RU" dirty="0" smtClean="0"/>
              <a:t> 2. Наглядно продемонстрировать на графике рост, спад или стабильность измеряемых показателей.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147</TotalTime>
  <Words>22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Мастер-класс: Изучение структуры пламени с использованием цифровой лаборатории</vt:lpstr>
      <vt:lpstr>Цель:  Показать возможности использования цифровой лаборатории Releon  при изучении строении пламени спиртовки. </vt:lpstr>
      <vt:lpstr>Презентация PowerPoint</vt:lpstr>
      <vt:lpstr>Презентация PowerPoint</vt:lpstr>
      <vt:lpstr>Порядок выполнение работы: 1. Подключить датчик высокой температуры к компьютеру. 2. Зажечь спиртовку, для чего следует снять колпачок, расправить фитиль и поднести к нему зажженную спичку. 3. Запустить программу измерений Releon и нажать кнопку «Пуск». 4. Медленно ввести чувствительный элемент датчика высокой температуры в нижнюю часть пламени </vt:lpstr>
      <vt:lpstr> 5. Подождать установления показаний в течение нескольких секунд и нажав на кнопку «Пауза», зафиксировать температуру пламени. Результаты занести в таблицу. 6. В соответствии со схемой переместить датчик высокой температуры в последующие точки пламени поочередно. Когда показания стабилизируются, вновь нажать кнопку «Пауза» и снова записать значение температуры в соответствующей точке. </vt:lpstr>
      <vt:lpstr>Выводы:  Цифровая лаборатория Releon  1. Позволяет выполнить точные измерения в цифровом  значении.  2. Наглядно продемонстрировать на графике рост, спад или стабильность измеряемых показателей.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Изучение структуры пламени с использованием цифровой лаборатории</dc:title>
  <dc:creator>Венера</dc:creator>
  <cp:lastModifiedBy>1234</cp:lastModifiedBy>
  <cp:revision>15</cp:revision>
  <dcterms:created xsi:type="dcterms:W3CDTF">2022-03-15T06:52:12Z</dcterms:created>
  <dcterms:modified xsi:type="dcterms:W3CDTF">2022-03-23T08:43:50Z</dcterms:modified>
</cp:coreProperties>
</file>